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5"/>
  </p:handout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79237-191E-4F0E-9103-7278B6D07E8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F37AE6-2294-45AE-889F-614EC3D3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C878B30-BB21-4CE9-9F87-5D3877FB7877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36028D-F70E-45DF-B7AC-99B3496773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Alfred DeMaria, Jr., M.D.</a:t>
            </a:r>
          </a:p>
          <a:p>
            <a:r>
              <a:rPr lang="en-US" dirty="0"/>
              <a:t>Medical Director</a:t>
            </a:r>
          </a:p>
          <a:p>
            <a:r>
              <a:rPr lang="en-US" dirty="0"/>
              <a:t>Bureau of Infectious Disease </a:t>
            </a:r>
          </a:p>
          <a:p>
            <a:r>
              <a:rPr lang="en-US" dirty="0"/>
              <a:t>   Prevention, Response and Services</a:t>
            </a:r>
          </a:p>
          <a:p>
            <a:r>
              <a:rPr lang="en-US" dirty="0"/>
              <a:t>State Epidemiologist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 smtClean="0"/>
              <a:t>C. </a:t>
            </a:r>
            <a:r>
              <a:rPr lang="en-US" b="1" i="1" dirty="0" err="1" smtClean="0"/>
              <a:t>Difficile</a:t>
            </a:r>
            <a:r>
              <a:rPr lang="en-US" b="1" i="1" dirty="0" smtClean="0"/>
              <a:t> Testing Recommendations</a:t>
            </a:r>
            <a:endParaRPr lang="en-US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for </a:t>
            </a:r>
            <a:r>
              <a:rPr lang="en-US" i="1" dirty="0" smtClean="0"/>
              <a:t>C. </a:t>
            </a:r>
            <a:r>
              <a:rPr lang="en-US" i="1" dirty="0" err="1" smtClean="0"/>
              <a:t>difficile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            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Testing for CDI:</a:t>
            </a:r>
          </a:p>
          <a:p>
            <a:pPr lvl="0"/>
            <a:r>
              <a:rPr lang="en-US" dirty="0"/>
              <a:t>Culture and toxin neutralization not practical in most laboratories (but gold standard)</a:t>
            </a:r>
          </a:p>
          <a:p>
            <a:pPr lvl="0"/>
            <a:r>
              <a:rPr lang="en-US" dirty="0"/>
              <a:t>EIA for toxins A and/or B is easy to do, but not very sensitive (giving false negatives)</a:t>
            </a:r>
          </a:p>
          <a:p>
            <a:pPr lvl="0"/>
            <a:r>
              <a:rPr lang="en-US" dirty="0"/>
              <a:t>GDH tells you C. </a:t>
            </a:r>
            <a:r>
              <a:rPr lang="en-US" dirty="0" err="1"/>
              <a:t>difficile</a:t>
            </a:r>
            <a:r>
              <a:rPr lang="en-US" dirty="0"/>
              <a:t> is present, but doesn’t tell you if it is toxin-producing</a:t>
            </a:r>
          </a:p>
          <a:p>
            <a:pPr lvl="0"/>
            <a:r>
              <a:rPr lang="en-US" dirty="0"/>
              <a:t>GDH+ plus EIA+ = </a:t>
            </a:r>
            <a:r>
              <a:rPr lang="en-US" dirty="0" err="1"/>
              <a:t>toxigenic</a:t>
            </a:r>
            <a:r>
              <a:rPr lang="en-US" dirty="0"/>
              <a:t> C. </a:t>
            </a:r>
            <a:r>
              <a:rPr lang="en-US" dirty="0" err="1"/>
              <a:t>difficile</a:t>
            </a:r>
            <a:r>
              <a:rPr lang="en-US" dirty="0"/>
              <a:t>, but still have sensitivity problem related to EIA</a:t>
            </a:r>
          </a:p>
          <a:p>
            <a:pPr lvl="0"/>
            <a:r>
              <a:rPr lang="en-US" dirty="0"/>
              <a:t>PCR more sensitive and as specific, and it identifies A&amp;B toxin gene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C. </a:t>
            </a:r>
            <a:r>
              <a:rPr lang="en-US" i="1" dirty="0" err="1" smtClean="0"/>
              <a:t>Difficile</a:t>
            </a:r>
            <a:r>
              <a:rPr lang="en-US" i="1" dirty="0" smtClean="0"/>
              <a:t> Test “Rules”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 smtClean="0"/>
              <a:t>Only test unformed diarrheal stools</a:t>
            </a:r>
          </a:p>
          <a:p>
            <a:r>
              <a:rPr lang="en-US" dirty="0" smtClean="0"/>
              <a:t>Do not do repeat testing</a:t>
            </a:r>
          </a:p>
          <a:p>
            <a:r>
              <a:rPr lang="en-US" dirty="0" smtClean="0"/>
              <a:t>Do not test for “cure”</a:t>
            </a:r>
          </a:p>
          <a:p>
            <a:pPr lvl="0"/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2286000" y="269033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  <a:p>
            <a:pPr lvl="0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</TotalTime>
  <Words>47</Words>
  <Application>Microsoft Office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Equity</vt:lpstr>
      <vt:lpstr>C. Difficile Testing Recommendations</vt:lpstr>
      <vt:lpstr>Testing for C. difficile</vt:lpstr>
      <vt:lpstr>C. Difficile Test “Rules”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C. Difficile Testing Recommendations</dc:title>
  <dc:creator>Acer</dc:creator>
  <cp:lastModifiedBy>Administrator</cp:lastModifiedBy>
  <cp:revision>3</cp:revision>
  <dcterms:created xsi:type="dcterms:W3CDTF">2011-11-08T17:57:49Z</dcterms:created>
  <dcterms:modified xsi:type="dcterms:W3CDTF">2011-11-08T18:33:55Z</dcterms:modified>
</cp:coreProperties>
</file>